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sldIdLst>
    <p:sldId id="256" r:id="rId3"/>
    <p:sldId id="258" r:id="rId4"/>
    <p:sldId id="259" r:id="rId5"/>
    <p:sldId id="268" r:id="rId6"/>
    <p:sldId id="267" r:id="rId7"/>
    <p:sldId id="260" r:id="rId8"/>
    <p:sldId id="355" r:id="rId9"/>
    <p:sldId id="265" r:id="rId10"/>
    <p:sldId id="356" r:id="rId11"/>
    <p:sldId id="269" r:id="rId12"/>
    <p:sldId id="354" r:id="rId13"/>
    <p:sldId id="280" r:id="rId14"/>
    <p:sldId id="272" r:id="rId15"/>
    <p:sldId id="282" r:id="rId1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7"/>
    <p:restoredTop sz="93699"/>
  </p:normalViewPr>
  <p:slideViewPr>
    <p:cSldViewPr snapToGrid="0" snapToObjects="1">
      <p:cViewPr varScale="1">
        <p:scale>
          <a:sx n="104" d="100"/>
          <a:sy n="104" d="100"/>
        </p:scale>
        <p:origin x="86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9993421-494B-4FDF-9019-2C6C1B77F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34F55A-15B4-4300-A6B9-3D1DB4A0C5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5B373B2-C007-49E7-B07E-DD4FDA9B7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437CBF5-AF5A-431D-8DCC-B9D741FA0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D5B4756-A6D8-4270-9BB6-E72E132E51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61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1CB34A-05D0-4B64-BEA3-14D501CE81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09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811355-BA57-4D29-994D-79B4D3E7E7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D33D76-D609-4A39-88CC-1959F82DE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BD5DEB-4360-4C7A-A72B-13AC7EB853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DCEC9EE-E4B9-4783-8261-12DE53E8D4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0C0733-2C4A-4691-B11F-5668E10337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9FFF8F-414B-4053-80EE-56D74DB4F2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B5DCED-1B32-4B3D-A47F-BE876C26C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3B9C9F5-A8BB-4A3B-BA64-F5DA76716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3B555BE1-8622-49BA-AE13-9D8BD9DFB1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9901BF0-DBCD-4502-A6E7-4E8EB191B0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078A543-F4A5-47B3-B831-73E334D65D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8F9788-3660-4A0D-8B25-1F9F590F8A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919C33-CCCF-4E0F-94EC-5C9CFFB214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065686" y="677191"/>
            <a:ext cx="6110314" cy="3236361"/>
          </a:xfrm>
        </p:spPr>
        <p:txBody>
          <a:bodyPr/>
          <a:lstStyle/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600521" y="3429000"/>
            <a:ext cx="8084654" cy="588643"/>
          </a:xfrm>
        </p:spPr>
        <p:txBody>
          <a:bodyPr/>
          <a:lstStyle/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053673" y="4726479"/>
            <a:ext cx="8084654" cy="1386027"/>
          </a:xfrm>
        </p:spPr>
        <p:txBody>
          <a:bodyPr/>
          <a:lstStyle/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怎么做的？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C78903A-DDC2-4DCE-B3A5-A32555A923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6703" y="2015983"/>
            <a:ext cx="4491603" cy="1529527"/>
          </a:xfrm>
        </p:spPr>
        <p:txBody>
          <a:bodyPr/>
          <a:lstStyle/>
          <a:p>
            <a:r>
              <a:rPr lang="en-US" altLang="zh-CN" dirty="0"/>
              <a:t>Excel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F45F6C-94AE-4F05-A7DD-F3CDD73B07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VSTO</a:t>
            </a:r>
            <a:r>
              <a:rPr lang="zh-CN" altLang="en-US" dirty="0"/>
              <a:t>插件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2AC497-F7FF-485F-9AF8-0D8A0C7293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4B9E14-85E5-4398-81D2-258BE2D1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16876" y="1682692"/>
            <a:ext cx="4176511" cy="634634"/>
          </a:xfrm>
        </p:spPr>
        <p:txBody>
          <a:bodyPr/>
          <a:lstStyle/>
          <a:p>
            <a:r>
              <a:rPr lang="zh-CN" altLang="en-US" sz="2000" dirty="0"/>
              <a:t>使用</a:t>
            </a:r>
            <a:r>
              <a:rPr lang="en-US" altLang="zh-CN" sz="2000" dirty="0"/>
              <a:t>ESP8266</a:t>
            </a:r>
          </a:p>
          <a:p>
            <a:r>
              <a:rPr lang="zh-CN" altLang="en-US" sz="2000" dirty="0"/>
              <a:t>可断网收集数据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79585E94-1625-4E43-9D17-3D3B99C431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609247C-DBE9-46C1-990C-814E6FF46A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16876" y="2916628"/>
            <a:ext cx="3253563" cy="976296"/>
          </a:xfrm>
        </p:spPr>
        <p:txBody>
          <a:bodyPr/>
          <a:lstStyle/>
          <a:p>
            <a:r>
              <a:rPr lang="zh-CN" altLang="en-US" sz="2000" dirty="0"/>
              <a:t>简单易用</a:t>
            </a:r>
            <a:endParaRPr lang="en-US" altLang="zh-CN" sz="2000" dirty="0"/>
          </a:p>
          <a:p>
            <a:r>
              <a:rPr lang="zh-CN" altLang="en-US" sz="2000" dirty="0"/>
              <a:t>快速搭建工厂原型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B382E6B-A525-4EE2-84FA-DE5F5DE41E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8D860382-DF07-4DF8-BA74-E73B813D9F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15488" y="4365865"/>
            <a:ext cx="3253563" cy="888937"/>
          </a:xfrm>
        </p:spPr>
        <p:txBody>
          <a:bodyPr/>
          <a:lstStyle/>
          <a:p>
            <a:r>
              <a:rPr lang="zh-CN" altLang="en-US" sz="1800" dirty="0"/>
              <a:t>快速展示数据，在联网时可上传数据到服务器进行植物生长状况分析</a:t>
            </a:r>
          </a:p>
        </p:txBody>
      </p:sp>
    </p:spTree>
    <p:extLst>
      <p:ext uri="{BB962C8B-B14F-4D97-AF65-F5344CB8AC3E}">
        <p14:creationId xmlns:p14="http://schemas.microsoft.com/office/powerpoint/2010/main" val="1235935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服务器部分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35001" y="2202319"/>
            <a:ext cx="9125860" cy="433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服务器资源使用情况：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一个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网络，一个公网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地址，一台普通虚拟机，一台深度学习主机。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绑定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网络，通过端口转发到两台主机以进行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SSH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连接和网页访问。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普通虚拟机的功能：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普通虚拟机上使用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Django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框架建站，与微信公众号连接，并提供了网页后台管理功能。即移动端和电脑端均可接触到数据信息。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深度学习主机的功能：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深度学习主机通过我们自己通过经验提供的包含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120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条记录的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csv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文件训练了一个包含两个隐藏层，每个隐藏层有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个节点的神经网络。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同时，为了普通虚拟机能够利用深度学习主机的训练好的模型，我们在深度学习主机上使用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flask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建站，实现两者的连接。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效果总结：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实现效果： 用户通过微信公众号，查询指定区域的数据，普通主机返回给用户区域数据，并把区域数据给到深度学习主机给出判断结果，取回判断结果，一并返回给用户。</a:t>
            </a:r>
          </a:p>
        </p:txBody>
      </p:sp>
      <p:sp>
        <p:nvSpPr>
          <p:cNvPr id="4" name="矩形 3"/>
          <p:cNvSpPr/>
          <p:nvPr/>
        </p:nvSpPr>
        <p:spPr>
          <a:xfrm>
            <a:off x="935001" y="1615237"/>
            <a:ext cx="1636987" cy="45345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bg1"/>
                </a:solidFill>
              </a:rPr>
              <a:t>Qing Cloud</a:t>
            </a:r>
          </a:p>
        </p:txBody>
      </p:sp>
    </p:spTree>
    <p:extLst>
      <p:ext uri="{BB962C8B-B14F-4D97-AF65-F5344CB8AC3E}">
        <p14:creationId xmlns:p14="http://schemas.microsoft.com/office/powerpoint/2010/main" val="2123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zh-CN" dirty="0"/>
              <a:t>QnA &amp; Thx</a:t>
            </a:r>
            <a:endParaRPr kumimoji="1"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06763" y="3854516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D882C53B-885F-4762-A394-80CDDA5422CF}"/>
              </a:ext>
            </a:extLst>
          </p:cNvPr>
          <p:cNvSpPr txBox="1">
            <a:spLocks/>
          </p:cNvSpPr>
          <p:nvPr/>
        </p:nvSpPr>
        <p:spPr>
          <a:xfrm>
            <a:off x="7818123" y="186339"/>
            <a:ext cx="6110314" cy="3236361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2F93D1FE-74D4-49A2-A969-AA1398165666}"/>
              </a:ext>
            </a:extLst>
          </p:cNvPr>
          <p:cNvSpPr txBox="1">
            <a:spLocks/>
          </p:cNvSpPr>
          <p:nvPr/>
        </p:nvSpPr>
        <p:spPr>
          <a:xfrm>
            <a:off x="7289770" y="3265873"/>
            <a:ext cx="4902230" cy="588643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A715E280-2B2F-4E9F-8B60-8A91932EA8D4}"/>
              </a:ext>
            </a:extLst>
          </p:cNvPr>
          <p:cNvSpPr txBox="1">
            <a:spLocks/>
          </p:cNvSpPr>
          <p:nvPr/>
        </p:nvSpPr>
        <p:spPr>
          <a:xfrm>
            <a:off x="806763" y="4969521"/>
            <a:ext cx="8084654" cy="1386027"/>
          </a:xfrm>
          <a:prstGeom prst="rect">
            <a:avLst/>
          </a:prstGeom>
        </p:spPr>
        <p:txBody>
          <a:bodyPr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charset="0"/>
              <a:buChar char="•"/>
              <a:defRPr sz="1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7219024" y="1693799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8151665" y="1693799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我们做了什么？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219024" y="2602755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2602755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为什么要做这个？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7219024" y="3511711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8151665" y="3511711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怎么做的？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>
          <a:xfrm>
            <a:off x="7219024" y="4420667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>
          <a:xfrm>
            <a:off x="8151665" y="4420667"/>
            <a:ext cx="3253563" cy="634634"/>
          </a:xfrm>
        </p:spPr>
        <p:txBody>
          <a:bodyPr/>
          <a:lstStyle/>
          <a:p>
            <a:r>
              <a:rPr kumimoji="1" lang="en-US" altLang="zh-CN" sz="3200" dirty="0"/>
              <a:t>QnA &amp; Thx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我们做了什么？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01-1 Excel</a:t>
            </a:r>
            <a:r>
              <a:rPr kumimoji="1" lang="zh-CN" altLang="en-US" dirty="0"/>
              <a:t>插件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1583184"/>
            <a:ext cx="5081715" cy="3691632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303" y="1583184"/>
            <a:ext cx="5925190" cy="3963628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192" y="1244996"/>
            <a:ext cx="5405615" cy="9547931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27" y="979628"/>
            <a:ext cx="10577890" cy="5098575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01-2</a:t>
            </a:r>
            <a:r>
              <a:rPr kumimoji="1" lang="zh-CN" altLang="en-US" dirty="0"/>
              <a:t> 青云上搭建服务器与神经网络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01-3</a:t>
            </a:r>
            <a:r>
              <a:rPr kumimoji="1" lang="zh-CN" altLang="en-US" dirty="0"/>
              <a:t> </a:t>
            </a:r>
            <a:r>
              <a:rPr kumimoji="1" lang="en-US" altLang="zh-CN" dirty="0"/>
              <a:t>QnA Maker </a:t>
            </a:r>
            <a:r>
              <a:rPr kumimoji="1" lang="zh-CN" altLang="en-US" dirty="0"/>
              <a:t>对话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3371E1A-5464-4CB9-A43C-6733DF5F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72" y="424488"/>
            <a:ext cx="3790476" cy="62761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3BE94E0-AF6B-4637-8DFE-3EFC4CA64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25" y="1791723"/>
            <a:ext cx="7026711" cy="418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01-4</a:t>
            </a:r>
            <a:r>
              <a:rPr kumimoji="1" lang="zh-CN" altLang="en-US" dirty="0"/>
              <a:t> 在微信中查询植物状态</a:t>
            </a:r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5677D726-ED86-45AB-AC44-B00227E09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342" y="0"/>
            <a:ext cx="4260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8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975518" y="3122780"/>
            <a:ext cx="4742986" cy="825190"/>
          </a:xfrm>
        </p:spPr>
        <p:txBody>
          <a:bodyPr/>
          <a:lstStyle/>
          <a:p>
            <a:r>
              <a:rPr kumimoji="1" lang="zh-CN" altLang="en-US" dirty="0"/>
              <a:t>为什么要做这个？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D0F5E5-4374-4D46-8ADF-7D56CD88DC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99504" y="1564662"/>
            <a:ext cx="5302783" cy="721395"/>
          </a:xfrm>
        </p:spPr>
        <p:txBody>
          <a:bodyPr/>
          <a:lstStyle/>
          <a:p>
            <a:r>
              <a:rPr lang="zh-CN" altLang="en-US" sz="3200" dirty="0"/>
              <a:t>便宜，实惠，简单。</a:t>
            </a:r>
            <a:endParaRPr lang="en-US" altLang="zh-CN" sz="3200" dirty="0"/>
          </a:p>
          <a:p>
            <a:r>
              <a:rPr lang="zh-CN" altLang="en-US" sz="3200" dirty="0"/>
              <a:t>确实对农业发展有所帮助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83C2807-4166-43E9-B89A-9F9227602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147" y="449170"/>
            <a:ext cx="2304762" cy="29523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EF9DFE2-2835-4ADA-B20D-FF3F6C5C2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952" y="295667"/>
            <a:ext cx="2438095" cy="31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A4E07D6-2CC5-4BE4-8F12-B8DE5AE82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333" y="3126566"/>
            <a:ext cx="2342857" cy="31428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5D77541-DA39-436B-A064-A45099E73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209" y="3275497"/>
            <a:ext cx="2352381" cy="31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249240"/>
      </p:ext>
    </p:extLst>
  </p:cSld>
  <p:clrMapOvr>
    <a:masterClrMapping/>
  </p:clrMapOvr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558</TotalTime>
  <Words>397</Words>
  <Application>Microsoft Office PowerPoint</Application>
  <PresentationFormat>宽屏</PresentationFormat>
  <Paragraphs>61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Microsoft YaHei</vt:lpstr>
      <vt:lpstr>Microsoft YaHei</vt:lpstr>
      <vt:lpstr>Arial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Sangyu Li</cp:lastModifiedBy>
  <cp:revision>114</cp:revision>
  <dcterms:created xsi:type="dcterms:W3CDTF">2015-08-18T02:51:41Z</dcterms:created>
  <dcterms:modified xsi:type="dcterms:W3CDTF">2018-06-03T03:52:04Z</dcterms:modified>
  <cp:category/>
</cp:coreProperties>
</file>

<file path=docProps/thumbnail.jpeg>
</file>